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5"/>
  </p:notesMasterIdLst>
  <p:sldIdLst>
    <p:sldId id="256" r:id="rId2"/>
    <p:sldId id="283" r:id="rId3"/>
    <p:sldId id="284" r:id="rId4"/>
  </p:sldIdLst>
  <p:sldSz cx="9144000" cy="5143500" type="screen16x9"/>
  <p:notesSz cx="6858000" cy="9144000"/>
  <p:embeddedFontLst>
    <p:embeddedFont>
      <p:font typeface="Montserrat ExtraBold" panose="020B0604020202020204" charset="0"/>
      <p:bold r:id="rId6"/>
      <p:boldItalic r:id="rId7"/>
    </p:embeddedFont>
    <p:embeddedFont>
      <p:font typeface="Raleway" panose="020B0604020202020204" charset="0"/>
      <p:regular r:id="rId8"/>
      <p:bold r:id="rId9"/>
      <p:italic r:id="rId10"/>
      <p:boldItalic r:id="rId11"/>
    </p:embeddedFont>
    <p:embeddedFont>
      <p:font typeface="Raleway Medium" panose="020B060402020202020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7DD56-DFE3-4CE9-A13B-97FF645ACB66}">
  <a:tblStyle styleId="{AC67DD56-DFE3-4CE9-A13B-97FF645ACB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138" d="100"/>
          <a:sy n="138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c13231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c13231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c13231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c13231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10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c13231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c13231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04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08800"/>
            <a:ext cx="6963000" cy="1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4200" b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15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BLANK_1_1_1_1_1_1_2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021398" y="-280488"/>
            <a:ext cx="13186853" cy="5587491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289287" y="-577506"/>
            <a:ext cx="10470663" cy="5721007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0" y="12"/>
            <a:ext cx="9144007" cy="5143489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4" r:id="rId3"/>
    <p:sldLayoutId id="2147483675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extLst>
              <a:ext uri="{FF2B5EF4-FFF2-40B4-BE49-F238E27FC236}">
                <a16:creationId xmlns:a16="http://schemas.microsoft.com/office/drawing/2014/main" id="{D02EA183-D3F6-4B4B-B0C8-59498FAEA6BF}"/>
              </a:ext>
            </a:extLst>
          </p:cNvPr>
          <p:cNvSpPr/>
          <p:nvPr/>
        </p:nvSpPr>
        <p:spPr>
          <a:xfrm>
            <a:off x="1460721" y="2184375"/>
            <a:ext cx="5669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40404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Titulo de la Ponencia</a:t>
            </a:r>
            <a:endParaRPr lang="es-CO" sz="1600" b="1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FAA6C99-68FF-4073-99A9-F58000180C0B}"/>
              </a:ext>
            </a:extLst>
          </p:cNvPr>
          <p:cNvSpPr/>
          <p:nvPr/>
        </p:nvSpPr>
        <p:spPr>
          <a:xfrm>
            <a:off x="1491281" y="3377494"/>
            <a:ext cx="5669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40404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Nombre del Autor</a:t>
            </a:r>
            <a:endParaRPr lang="es-CO" sz="1600" b="1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D1CD844-0A2A-45A6-87FE-601B1B42FB94}"/>
              </a:ext>
            </a:extLst>
          </p:cNvPr>
          <p:cNvSpPr/>
          <p:nvPr/>
        </p:nvSpPr>
        <p:spPr>
          <a:xfrm>
            <a:off x="1491281" y="3737874"/>
            <a:ext cx="5669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40404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País – Ciudad de origen</a:t>
            </a:r>
            <a:endParaRPr lang="es-CO" sz="1600" b="1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3354A7F3-CBEB-4D4E-85F9-6ED5DDD75F87}"/>
              </a:ext>
            </a:extLst>
          </p:cNvPr>
          <p:cNvSpPr/>
          <p:nvPr/>
        </p:nvSpPr>
        <p:spPr>
          <a:xfrm>
            <a:off x="3417891" y="4192830"/>
            <a:ext cx="1651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40404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Mayo, 2023</a:t>
            </a:r>
            <a:endParaRPr lang="es-CO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983760"/>
      </p:ext>
    </p:extLst>
  </p:cSld>
  <p:clrMapOvr>
    <a:masterClrMapping/>
  </p:clrMapOvr>
</p:sld>
</file>

<file path=ppt/theme/theme1.xml><?xml version="1.0" encoding="utf-8"?>
<a:theme xmlns:a="http://schemas.openxmlformats.org/drawingml/2006/main" name="CSimple Professional Virtual Meeting by Slidesgo">
  <a:themeElements>
    <a:clrScheme name="Simple Light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B403"/>
      </a:accent3>
      <a:accent4>
        <a:srgbClr val="FABE75"/>
      </a:accent4>
      <a:accent5>
        <a:srgbClr val="00373D"/>
      </a:accent5>
      <a:accent6>
        <a:srgbClr val="0092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</Words>
  <Application>Microsoft Office PowerPoint</Application>
  <PresentationFormat>Presentación en pantalla (16:9)</PresentationFormat>
  <Paragraphs>4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Montserrat ExtraBold</vt:lpstr>
      <vt:lpstr>Arial</vt:lpstr>
      <vt:lpstr>Raleway Medium</vt:lpstr>
      <vt:lpstr>Raleway</vt:lpstr>
      <vt:lpstr>Tahoma</vt:lpstr>
      <vt:lpstr>CSimple Professional Virtual Meeting by Slidesgo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PROFESSIONAL VIRTUAL MEETING</dc:title>
  <dc:creator>LENOVO</dc:creator>
  <cp:lastModifiedBy>LENOVO</cp:lastModifiedBy>
  <cp:revision>16</cp:revision>
  <dcterms:modified xsi:type="dcterms:W3CDTF">2023-05-15T18:05:55Z</dcterms:modified>
</cp:coreProperties>
</file>